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0288588" cy="18288000"/>
  <p:notesSz cx="6858000" cy="9144000"/>
  <p:defaultTextStyle>
    <a:defPPr>
      <a:defRPr lang="de-DE"/>
    </a:defPPr>
    <a:lvl1pPr marL="0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46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91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337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783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229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674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1120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566" algn="l" defTabSz="1828891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0" userDrawn="1">
          <p15:clr>
            <a:srgbClr val="A4A3A4"/>
          </p15:clr>
        </p15:guide>
        <p15:guide id="2" pos="32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4622"/>
    <a:srgbClr val="DCDC33"/>
    <a:srgbClr val="333366"/>
    <a:srgbClr val="6AA843"/>
    <a:srgbClr val="A71C6C"/>
    <a:srgbClr val="FF3366"/>
    <a:srgbClr val="4C3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36" autoAdjust="0"/>
    <p:restoredTop sz="94660"/>
  </p:normalViewPr>
  <p:slideViewPr>
    <p:cSldViewPr snapToGrid="0">
      <p:cViewPr varScale="1">
        <p:scale>
          <a:sx n="60" d="100"/>
          <a:sy n="60" d="100"/>
        </p:scale>
        <p:origin x="3868" y="56"/>
      </p:cViewPr>
      <p:guideLst>
        <p:guide orient="horz" pos="5760"/>
        <p:guide pos="32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86076" y="2992969"/>
            <a:ext cx="7716441" cy="6366934"/>
          </a:xfrm>
        </p:spPr>
        <p:txBody>
          <a:bodyPr anchor="b"/>
          <a:lstStyle>
            <a:lvl1pPr algn="ctr">
              <a:defRPr sz="2531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86076" y="9605435"/>
            <a:ext cx="7716441" cy="4415366"/>
          </a:xfrm>
        </p:spPr>
        <p:txBody>
          <a:bodyPr/>
          <a:lstStyle>
            <a:lvl1pPr marL="0" indent="0" algn="ctr">
              <a:buNone/>
              <a:defRPr sz="1013"/>
            </a:lvl1pPr>
            <a:lvl2pPr marL="192893" indent="0" algn="ctr">
              <a:buNone/>
              <a:defRPr sz="844"/>
            </a:lvl2pPr>
            <a:lvl3pPr marL="385785" indent="0" algn="ctr">
              <a:buNone/>
              <a:defRPr sz="759"/>
            </a:lvl3pPr>
            <a:lvl4pPr marL="578678" indent="0" algn="ctr">
              <a:buNone/>
              <a:defRPr sz="675"/>
            </a:lvl4pPr>
            <a:lvl5pPr marL="771571" indent="0" algn="ctr">
              <a:buNone/>
              <a:defRPr sz="675"/>
            </a:lvl5pPr>
            <a:lvl6pPr marL="964463" indent="0" algn="ctr">
              <a:buNone/>
              <a:defRPr sz="675"/>
            </a:lvl6pPr>
            <a:lvl7pPr marL="1157356" indent="0" algn="ctr">
              <a:buNone/>
              <a:defRPr sz="675"/>
            </a:lvl7pPr>
            <a:lvl8pPr marL="1350249" indent="0" algn="ctr">
              <a:buNone/>
              <a:defRPr sz="675"/>
            </a:lvl8pPr>
            <a:lvl9pPr marL="1543141" indent="0" algn="ctr">
              <a:buNone/>
              <a:defRPr sz="675"/>
            </a:lvl9pPr>
          </a:lstStyle>
          <a:p>
            <a:r>
              <a:rPr lang="pt-BR"/>
              <a:t>Clique para editar o estilo do subtítulo mestre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05.05.2026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683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05.05.2026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58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62772" y="973669"/>
            <a:ext cx="2218476" cy="1549823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707341" y="973669"/>
            <a:ext cx="6526823" cy="1549823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05.05.2026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39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05.05.2026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00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1983" y="4559305"/>
            <a:ext cx="8873908" cy="7607298"/>
          </a:xfrm>
        </p:spPr>
        <p:txBody>
          <a:bodyPr anchor="b"/>
          <a:lstStyle>
            <a:lvl1pPr>
              <a:defRPr sz="2531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01983" y="12238571"/>
            <a:ext cx="8873908" cy="4000498"/>
          </a:xfrm>
        </p:spPr>
        <p:txBody>
          <a:bodyPr/>
          <a:lstStyle>
            <a:lvl1pPr marL="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1pPr>
            <a:lvl2pPr marL="192893" indent="0">
              <a:buNone/>
              <a:defRPr sz="844">
                <a:solidFill>
                  <a:schemeClr val="tx1">
                    <a:tint val="82000"/>
                  </a:schemeClr>
                </a:solidFill>
              </a:defRPr>
            </a:lvl2pPr>
            <a:lvl3pPr marL="385785" indent="0">
              <a:buNone/>
              <a:defRPr sz="759">
                <a:solidFill>
                  <a:schemeClr val="tx1">
                    <a:tint val="82000"/>
                  </a:schemeClr>
                </a:solidFill>
              </a:defRPr>
            </a:lvl3pPr>
            <a:lvl4pPr marL="578678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4pPr>
            <a:lvl5pPr marL="771571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5pPr>
            <a:lvl6pPr marL="964463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6pPr>
            <a:lvl7pPr marL="1157356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7pPr>
            <a:lvl8pPr marL="1350249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8pPr>
            <a:lvl9pPr marL="1543141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05.05.2026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375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07339" y="4868334"/>
            <a:ext cx="4372651" cy="1160356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208598" y="4868334"/>
            <a:ext cx="4372651" cy="1160356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05.05.2026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61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8680" y="973669"/>
            <a:ext cx="8873908" cy="3534834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08682" y="4483103"/>
            <a:ext cx="4352554" cy="2197098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93" indent="0">
              <a:buNone/>
              <a:defRPr sz="844" b="1"/>
            </a:lvl2pPr>
            <a:lvl3pPr marL="385785" indent="0">
              <a:buNone/>
              <a:defRPr sz="759" b="1"/>
            </a:lvl3pPr>
            <a:lvl4pPr marL="578678" indent="0">
              <a:buNone/>
              <a:defRPr sz="675" b="1"/>
            </a:lvl4pPr>
            <a:lvl5pPr marL="771571" indent="0">
              <a:buNone/>
              <a:defRPr sz="675" b="1"/>
            </a:lvl5pPr>
            <a:lvl6pPr marL="964463" indent="0">
              <a:buNone/>
              <a:defRPr sz="675" b="1"/>
            </a:lvl6pPr>
            <a:lvl7pPr marL="1157356" indent="0">
              <a:buNone/>
              <a:defRPr sz="675" b="1"/>
            </a:lvl7pPr>
            <a:lvl8pPr marL="1350249" indent="0">
              <a:buNone/>
              <a:defRPr sz="675" b="1"/>
            </a:lvl8pPr>
            <a:lvl9pPr marL="1543141" indent="0">
              <a:buNone/>
              <a:defRPr sz="675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708682" y="6680200"/>
            <a:ext cx="4352554" cy="982556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208599" y="4483103"/>
            <a:ext cx="4373989" cy="2197098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93" indent="0">
              <a:buNone/>
              <a:defRPr sz="844" b="1"/>
            </a:lvl2pPr>
            <a:lvl3pPr marL="385785" indent="0">
              <a:buNone/>
              <a:defRPr sz="759" b="1"/>
            </a:lvl3pPr>
            <a:lvl4pPr marL="578678" indent="0">
              <a:buNone/>
              <a:defRPr sz="675" b="1"/>
            </a:lvl4pPr>
            <a:lvl5pPr marL="771571" indent="0">
              <a:buNone/>
              <a:defRPr sz="675" b="1"/>
            </a:lvl5pPr>
            <a:lvl6pPr marL="964463" indent="0">
              <a:buNone/>
              <a:defRPr sz="675" b="1"/>
            </a:lvl6pPr>
            <a:lvl7pPr marL="1157356" indent="0">
              <a:buNone/>
              <a:defRPr sz="675" b="1"/>
            </a:lvl7pPr>
            <a:lvl8pPr marL="1350249" indent="0">
              <a:buNone/>
              <a:defRPr sz="675" b="1"/>
            </a:lvl8pPr>
            <a:lvl9pPr marL="1543141" indent="0">
              <a:buNone/>
              <a:defRPr sz="675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208599" y="6680200"/>
            <a:ext cx="4373989" cy="982556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05.05.2026</a:t>
            </a:fld>
            <a:endParaRPr lang="de-DE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42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05.05.2026</a:t>
            </a:fld>
            <a:endParaRPr lang="de-DE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853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05.05.2026</a:t>
            </a:fld>
            <a:endParaRPr lang="de-DE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828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8681" y="1219200"/>
            <a:ext cx="3318336" cy="4267200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73990" y="2633135"/>
            <a:ext cx="5208598" cy="12996334"/>
          </a:xfrm>
        </p:spPr>
        <p:txBody>
          <a:bodyPr/>
          <a:lstStyle>
            <a:lvl1pPr>
              <a:defRPr sz="1350"/>
            </a:lvl1pPr>
            <a:lvl2pPr>
              <a:defRPr sz="1181"/>
            </a:lvl2pPr>
            <a:lvl3pPr>
              <a:defRPr sz="1013"/>
            </a:lvl3pPr>
            <a:lvl4pPr>
              <a:defRPr sz="844"/>
            </a:lvl4pPr>
            <a:lvl5pPr>
              <a:defRPr sz="844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08681" y="5486401"/>
            <a:ext cx="3318336" cy="10164234"/>
          </a:xfrm>
        </p:spPr>
        <p:txBody>
          <a:bodyPr/>
          <a:lstStyle>
            <a:lvl1pPr marL="0" indent="0">
              <a:buNone/>
              <a:defRPr sz="675"/>
            </a:lvl1pPr>
            <a:lvl2pPr marL="192893" indent="0">
              <a:buNone/>
              <a:defRPr sz="591"/>
            </a:lvl2pPr>
            <a:lvl3pPr marL="385785" indent="0">
              <a:buNone/>
              <a:defRPr sz="506"/>
            </a:lvl3pPr>
            <a:lvl4pPr marL="578678" indent="0">
              <a:buNone/>
              <a:defRPr sz="422"/>
            </a:lvl4pPr>
            <a:lvl5pPr marL="771571" indent="0">
              <a:buNone/>
              <a:defRPr sz="422"/>
            </a:lvl5pPr>
            <a:lvl6pPr marL="964463" indent="0">
              <a:buNone/>
              <a:defRPr sz="422"/>
            </a:lvl6pPr>
            <a:lvl7pPr marL="1157356" indent="0">
              <a:buNone/>
              <a:defRPr sz="422"/>
            </a:lvl7pPr>
            <a:lvl8pPr marL="1350249" indent="0">
              <a:buNone/>
              <a:defRPr sz="422"/>
            </a:lvl8pPr>
            <a:lvl9pPr marL="1543141" indent="0">
              <a:buNone/>
              <a:defRPr sz="422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05.05.2026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3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8681" y="1219200"/>
            <a:ext cx="3318336" cy="4267200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373990" y="2633135"/>
            <a:ext cx="5208598" cy="12996334"/>
          </a:xfrm>
        </p:spPr>
        <p:txBody>
          <a:bodyPr/>
          <a:lstStyle>
            <a:lvl1pPr marL="0" indent="0">
              <a:buNone/>
              <a:defRPr sz="1350"/>
            </a:lvl1pPr>
            <a:lvl2pPr marL="192893" indent="0">
              <a:buNone/>
              <a:defRPr sz="1181"/>
            </a:lvl2pPr>
            <a:lvl3pPr marL="385785" indent="0">
              <a:buNone/>
              <a:defRPr sz="1013"/>
            </a:lvl3pPr>
            <a:lvl4pPr marL="578678" indent="0">
              <a:buNone/>
              <a:defRPr sz="844"/>
            </a:lvl4pPr>
            <a:lvl5pPr marL="771571" indent="0">
              <a:buNone/>
              <a:defRPr sz="844"/>
            </a:lvl5pPr>
            <a:lvl6pPr marL="964463" indent="0">
              <a:buNone/>
              <a:defRPr sz="844"/>
            </a:lvl6pPr>
            <a:lvl7pPr marL="1157356" indent="0">
              <a:buNone/>
              <a:defRPr sz="844"/>
            </a:lvl7pPr>
            <a:lvl8pPr marL="1350249" indent="0">
              <a:buNone/>
              <a:defRPr sz="844"/>
            </a:lvl8pPr>
            <a:lvl9pPr marL="1543141" indent="0">
              <a:buNone/>
              <a:defRPr sz="844"/>
            </a:lvl9pPr>
          </a:lstStyle>
          <a:p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08681" y="5486401"/>
            <a:ext cx="3318336" cy="10164234"/>
          </a:xfrm>
        </p:spPr>
        <p:txBody>
          <a:bodyPr/>
          <a:lstStyle>
            <a:lvl1pPr marL="0" indent="0">
              <a:buNone/>
              <a:defRPr sz="675"/>
            </a:lvl1pPr>
            <a:lvl2pPr marL="192893" indent="0">
              <a:buNone/>
              <a:defRPr sz="591"/>
            </a:lvl2pPr>
            <a:lvl3pPr marL="385785" indent="0">
              <a:buNone/>
              <a:defRPr sz="506"/>
            </a:lvl3pPr>
            <a:lvl4pPr marL="578678" indent="0">
              <a:buNone/>
              <a:defRPr sz="422"/>
            </a:lvl4pPr>
            <a:lvl5pPr marL="771571" indent="0">
              <a:buNone/>
              <a:defRPr sz="422"/>
            </a:lvl5pPr>
            <a:lvl6pPr marL="964463" indent="0">
              <a:buNone/>
              <a:defRPr sz="422"/>
            </a:lvl6pPr>
            <a:lvl7pPr marL="1157356" indent="0">
              <a:buNone/>
              <a:defRPr sz="422"/>
            </a:lvl7pPr>
            <a:lvl8pPr marL="1350249" indent="0">
              <a:buNone/>
              <a:defRPr sz="422"/>
            </a:lvl8pPr>
            <a:lvl9pPr marL="1543141" indent="0">
              <a:buNone/>
              <a:defRPr sz="422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05.05.2026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56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707342" y="973669"/>
            <a:ext cx="8873908" cy="35348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07342" y="4868334"/>
            <a:ext cx="8873908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707339" y="16950269"/>
            <a:ext cx="2314933" cy="9736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E51C7C-CEA3-4CAA-BE4B-344879E7C377}" type="datetimeFigureOut">
              <a:rPr lang="de-DE" smtClean="0"/>
              <a:t>05.05.2026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408097" y="16950269"/>
            <a:ext cx="3472398" cy="9736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266316" y="16950269"/>
            <a:ext cx="2314933" cy="9736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74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60AF8A-CA65-577E-4F87-28D5E8921D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aixaDeTexto 18">
            <a:extLst>
              <a:ext uri="{FF2B5EF4-FFF2-40B4-BE49-F238E27FC236}">
                <a16:creationId xmlns:a16="http://schemas.microsoft.com/office/drawing/2014/main" id="{4497BB5C-1B0B-C491-57F1-E4E68C1A39BE}"/>
              </a:ext>
            </a:extLst>
          </p:cNvPr>
          <p:cNvSpPr txBox="1"/>
          <p:nvPr/>
        </p:nvSpPr>
        <p:spPr>
          <a:xfrm>
            <a:off x="1008723" y="6004076"/>
            <a:ext cx="827114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Seja criativo!</a:t>
            </a:r>
            <a:b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Área destinada para criação</a:t>
            </a:r>
            <a:b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do conteúdo do seu e-poster.</a:t>
            </a:r>
          </a:p>
          <a:p>
            <a:pPr algn="ctr"/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Limite de 1 página.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7405FBC8-59B3-1202-9D5F-4B9A8D2EE28D}"/>
              </a:ext>
            </a:extLst>
          </p:cNvPr>
          <p:cNvSpPr txBox="1"/>
          <p:nvPr/>
        </p:nvSpPr>
        <p:spPr>
          <a:xfrm>
            <a:off x="3581400" y="16096297"/>
            <a:ext cx="637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LOGO DA SUA INSTITUIÇÃO (exemplo):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A33C09E6-B9BC-3DBF-DBEE-BD481F3900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943" y="16714604"/>
            <a:ext cx="600949" cy="556400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104DAB67-F212-6B08-B230-0785EE762A8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266272" y="16824868"/>
            <a:ext cx="1119294" cy="335872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99975D32-94A5-B813-7E71-320C00F9CBA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828378" y="16815574"/>
            <a:ext cx="1181237" cy="335872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0D4BB846-3580-7D6D-205C-F1FEFBDBA6F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8306463" y="16684230"/>
            <a:ext cx="1181237" cy="580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053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Escritório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</TotalTime>
  <Words>27</Words>
  <Application>Microsoft Office PowerPoint</Application>
  <PresentationFormat>Personalizar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Helton Santana</dc:creator>
  <cp:lastModifiedBy>Helton Santana</cp:lastModifiedBy>
  <cp:revision>104</cp:revision>
  <dcterms:created xsi:type="dcterms:W3CDTF">2025-09-18T12:11:42Z</dcterms:created>
  <dcterms:modified xsi:type="dcterms:W3CDTF">2026-05-05T19:55:09Z</dcterms:modified>
</cp:coreProperties>
</file>